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/>
      <p:regular r:id="rId12"/>
    </p:embeddedFont>
    <p:embeddedFont>
      <p:font typeface="Sora Medium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ya i" userId="b2ab34d841b592c5" providerId="LiveId" clId="{F0D11B74-E65E-41DD-BD35-C51F9FA2B28C}"/>
    <pc:docChg chg="modSld">
      <pc:chgData name="surya i" userId="b2ab34d841b592c5" providerId="LiveId" clId="{F0D11B74-E65E-41DD-BD35-C51F9FA2B28C}" dt="2024-11-13T03:37:25.156" v="34" actId="20577"/>
      <pc:docMkLst>
        <pc:docMk/>
      </pc:docMkLst>
      <pc:sldChg chg="modSp mod">
        <pc:chgData name="surya i" userId="b2ab34d841b592c5" providerId="LiveId" clId="{F0D11B74-E65E-41DD-BD35-C51F9FA2B28C}" dt="2024-11-13T03:37:25.156" v="34" actId="20577"/>
        <pc:sldMkLst>
          <pc:docMk/>
          <pc:sldMk cId="0" sldId="256"/>
        </pc:sldMkLst>
        <pc:spChg chg="mod">
          <ac:chgData name="surya i" userId="b2ab34d841b592c5" providerId="LiveId" clId="{F0D11B74-E65E-41DD-BD35-C51F9FA2B28C}" dt="2024-11-13T03:37:25.156" v="34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32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Detection of Soil Moisture using Raspberry Pi* with C++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explores the use of a Raspberry Pi and a soil moisture sensor to create a reliable and cost-effective system for monitoring soil moisture levels in a garden or agricultural setting. By leveraging the power of C++ programming, the system can provide real-time data and insights to support efficient water management.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710219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7077670"/>
            <a:ext cx="22502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Syed Ibrahim &amp; I.  Chandra Balaji Surya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11762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Soil Moisture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493978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Importance of Soil Moisture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9952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Maintaining optimal soil moisture is crucial for plant health, water conservation, and efficient irrigation practices.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4939784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of Automated Monitoring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data can help gardeners and farmers make informed decisions about watering schedules and soil conditions.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493978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of Manual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69952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methods of manually checking soil moisture can be time-consuming and prone to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Hardware Components: Raspberry Pi and Soil Moisture Sensor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Raspberry Pi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compact, powerful, and versatile single-board computer that serves as the brain of the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991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Soil Moisture Sensor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sensor that measures the volumetric water content in soil, providing the necessary data for the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Raspberry Pi and sensor are connected using GPIO pins, enabling real-time data acquisition and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Raspberry Pi Software Setup and Configuration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9528" y="2705457"/>
            <a:ext cx="13418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Operating System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Install a compatible Raspberry Pi operating system, such as Raspberry Pi OS, to provide a stable and secure platform.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57858" y="4472702"/>
            <a:ext cx="19752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 Drivers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Configure the necessary drivers and libraries to interface the soil moisture sensor with the Raspberry Pi.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58334" y="6239947"/>
            <a:ext cx="19657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Networking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up a network connection to enable remote access, data logging, and potential cloud integration.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C++ Programming for Soil Moisture Detection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2410778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 Integration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120" y="3085505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 C++ code to read and interpret the sensor data, converting raw values into meaningful moisture measurements.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680" y="2410778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Processing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algorithms to analyze the sensor data, detect trends, and trigger alerts based on predefined thresholds.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5218986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0120" y="5432346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120" y="5893713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automated routines to control irrigation systems or provide recommendations for optimal watering schedules.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680" y="5218986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4892040" y="5432346"/>
            <a:ext cx="313777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Logging and Reporting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2040" y="5893713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 the sensor data and generate reports for historical analysis and decision-making purposes.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9054584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Acquisition and Processing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Raspberry Pi continuously reads and records the soil moisture sensor data at regular intervals.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collected data is analyzed to identify trends, patterns, and any significant changes in soil moisture levels.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Decision-Making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processed data is used to make informed decisions about irrigation schedules and soil management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Visualizing Soil Moisture Data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Trend Analysis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Visualize soil moisture data over time to identify long-term trends and patterns.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294477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Comparative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soil moisture levels across different locations or time periods for comprehensive insights.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Thresholding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custom thresholds to trigger alerts when soil moisture levels fall outside the desired range.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Reporting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5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detailed reports to share findings and support decision-making processes.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38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15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Raspberry Pi-based soil moisture detection system provides a reliable and cost-effective solution for monitoring and managing soil moisture levels. By integrating C++ programming, this project offers a versatile platform for data acquisition, processing, and visualization, empowering gardeners and farmers to make informed decisions and optimize their water usage.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enhancements may include integration with IoT (Internet of Things) platforms, remote access and monitoring capabilities, and the incorporation of machine learning algorithms for predictive analysis and automated irrigation control.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DD51DC65-1FA7-6A30-0414-0B7ADD73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59" t="23016" r="19929" b="41734"/>
          <a:stretch/>
        </p:blipFill>
        <p:spPr>
          <a:xfrm>
            <a:off x="8289349" y="203282"/>
            <a:ext cx="5831943" cy="407183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5538D38-29BE-C56C-D0EC-8ABA63F944B1}"/>
              </a:ext>
            </a:extLst>
          </p:cNvPr>
          <p:cNvSpPr/>
          <p:nvPr/>
        </p:nvSpPr>
        <p:spPr>
          <a:xfrm>
            <a:off x="793789" y="4924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</a:t>
            </a: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4F062DA-6353-6F0D-6396-C7C515685D8B}"/>
              </a:ext>
            </a:extLst>
          </p:cNvPr>
          <p:cNvSpPr/>
          <p:nvPr/>
        </p:nvSpPr>
        <p:spPr>
          <a:xfrm>
            <a:off x="461281" y="646979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In Fig 2:- we observe that in home  page od the soil moisture detection system using raspberry pi . Fig3 After giving the input values by sensors humidity as 30 and then temperature as 20 it is optimal. Fig 4 After changing the values of humidity and temperature we can find change in humidity.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15723-C245-EB78-3618-4DEFCF74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67" t="11111" r="8851" b="49206"/>
          <a:stretch/>
        </p:blipFill>
        <p:spPr>
          <a:xfrm>
            <a:off x="793789" y="1638795"/>
            <a:ext cx="6436053" cy="4263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7A468-9C03-0A21-E1FB-C7B2BC62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50" t="61471" r="21050" b="9380"/>
          <a:stretch/>
        </p:blipFill>
        <p:spPr>
          <a:xfrm>
            <a:off x="8289349" y="4465122"/>
            <a:ext cx="5831943" cy="38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658</Words>
  <Application>Microsoft Office PowerPoint</Application>
  <PresentationFormat>Custom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Noto Sans TC Bold</vt:lpstr>
      <vt:lpstr>Arial</vt:lpstr>
      <vt:lpstr>Noto Sans TC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 i</cp:lastModifiedBy>
  <cp:revision>2</cp:revision>
  <dcterms:created xsi:type="dcterms:W3CDTF">2024-11-12T03:23:09Z</dcterms:created>
  <dcterms:modified xsi:type="dcterms:W3CDTF">2024-11-13T03:37:31Z</dcterms:modified>
</cp:coreProperties>
</file>